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5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0C9C-B227-A745-8F70-68BCDA5BA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24719-F09E-844C-BB29-881477523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9F6BD-5781-C647-99C8-7E37C59D0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CD16E-6785-C74C-94A0-95202361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CB581-F096-4B4E-BBE0-A99BFE5A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3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9BC6-59D4-F946-A085-6B725DE8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817F9-953D-8048-8861-0F83CE432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DC65D-8C08-B74C-BFB8-CC184DF5E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2052C-4163-B74F-871F-8CD21D6F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45A7D-C57E-884D-9855-90B60A75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B07F1B-E309-0848-AB58-5BCDB8344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2EA4E-501B-8947-A3AC-BE0CCE1DF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A4351-4874-4B4B-9AE5-0DD15EAFC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F9B37-FA9F-4D43-83F8-C91FB2E8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6494-1E44-1E4B-80E3-370F455E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45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2645-97B0-2D43-B157-66EE69BD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6814-201C-3B44-8666-A2AA9DD2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B9C93-C6E8-2F46-9475-4E3B025B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168A1-E615-264B-9A8A-07FC61CC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A7AFE-C8D1-914F-88CC-AAF66CDB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53EF-8E82-1046-9FBD-7ED34AFA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071F6-BE1C-9F42-AD2A-171B53B0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2D0C8-5469-2C4F-94A3-68ED8CB4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FE24D-5A5F-084D-958F-A35E8C42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E1D98-C240-F047-9D08-31B38E15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5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4ACA-27A2-2845-8E82-32EBD95E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F197F-1CA7-7A42-A3D8-85F0FCEC7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6B4A0-BD87-034F-A27C-255B76424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39178-6F63-5D41-B3A2-DA75CA9D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CABD7-762C-AF4B-A920-E57514FB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EBFAE-C7C0-BC46-93B9-8CDC364F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4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BDE5-CB9C-E74E-8882-A21F4D5DE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B9CFA-F8DE-8C4C-992E-AF9FD814C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42257-A877-CE4F-BC7A-E5E45F228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BA573-EDDE-BC47-A2E2-70B34290A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558870-48A4-2549-A70C-D287B1D29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31ACC-C0B8-BB4E-B44A-6EA77FC4C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97ADA-FAF0-424D-9ED0-92AAEF94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6EA01B-BACB-C74F-8432-6C158797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26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B9F6-B022-8545-B438-E9FD308E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2C87C-AFB5-1B44-A9FF-6A19FFC50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4D056-F52C-3B4B-A4F3-CBA7880B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E92A7-45CE-5B47-A33F-5C5F1657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5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D16586-7DBD-5B4D-ABE5-AEE418AF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66A17-7E7C-0842-998A-0646DD62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63E72-7431-D24D-A97C-FE942F92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94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B2E2-3A7E-8242-A2FF-166AA835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C7F2-1E1A-9C44-B10A-CD863AD77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361C2-25C9-B04E-994E-992B4759C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50A4C-EEDC-D743-8949-0BACB2A4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724AA-FD45-5A4C-BD0C-E75BE743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43FFC-8C94-6740-A1D5-E93B786B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39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3D6D-D177-1346-826E-0A7DC9DA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E952A-D5E4-E04B-A4FF-E910F1849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27D98-B029-574D-A0DD-B981F78C4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F84E2-D624-4A4B-A641-BDC8A7A1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34692-C159-1F40-BA64-018B0827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CB9BA-6FF8-7949-A703-E9DBB687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3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25076F-C0F2-1B42-8077-3AF655A1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E5966-595A-3A4C-938E-C691D191E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5E0CF-223D-A147-A522-3ABC7E41E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81CF-D7C0-A44A-8148-236CA7FFF3BB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DA874-222E-6442-9BAA-6BBEC0FDE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5307F-E960-5D45-AFF9-A407CE85E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1A0F-6FF0-7643-B255-5A578D28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6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6DD9E-6D34-E449-92A5-6E0B0E997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Screen Designs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CBDFF-91E0-9046-8396-603CDC1CEC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Sekhar Srinivasan</a:t>
            </a:r>
          </a:p>
        </p:txBody>
      </p:sp>
    </p:spTree>
    <p:extLst>
      <p:ext uri="{BB962C8B-B14F-4D97-AF65-F5344CB8AC3E}">
        <p14:creationId xmlns:p14="http://schemas.microsoft.com/office/powerpoint/2010/main" val="219678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FEE748-C459-CB43-970B-B21018BA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36" y="0"/>
            <a:ext cx="3192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5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28C5F6-6765-1545-9E7B-79757D8E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84" y="0"/>
            <a:ext cx="335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8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E1402-7DAD-364A-BC88-4687B9E7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98" y="0"/>
            <a:ext cx="326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8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23574-1B09-9F4F-93E5-1C540B5A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147" y="0"/>
            <a:ext cx="3249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6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80C360-A08E-CC4A-8811-513C098A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66" y="0"/>
            <a:ext cx="338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9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EBDA7-1E0E-E949-83C7-52202C5E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110" y="0"/>
            <a:ext cx="3379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7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FBF90-2366-134B-AA83-DD654E531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82" y="0"/>
            <a:ext cx="3287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84C1EE-F72A-DB45-B605-7C84DCC7B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754" y="0"/>
            <a:ext cx="3308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5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2592C-9AED-4146-B36A-C4A799FC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450" y="0"/>
            <a:ext cx="3249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05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</Words>
  <Application>Microsoft Macintosh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Application Screen Designs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Screen Designs</dc:title>
  <dc:creator>sekhar srinivasan</dc:creator>
  <cp:lastModifiedBy>sekhar srinivasan</cp:lastModifiedBy>
  <cp:revision>2</cp:revision>
  <dcterms:created xsi:type="dcterms:W3CDTF">2020-05-30T12:16:25Z</dcterms:created>
  <dcterms:modified xsi:type="dcterms:W3CDTF">2020-06-05T12:18:58Z</dcterms:modified>
</cp:coreProperties>
</file>